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4" r:id="rId3"/>
    <p:sldId id="301" r:id="rId4"/>
    <p:sldId id="300" r:id="rId5"/>
    <p:sldId id="299" r:id="rId6"/>
    <p:sldId id="298" r:id="rId7"/>
    <p:sldId id="267" r:id="rId8"/>
    <p:sldId id="266" r:id="rId9"/>
    <p:sldId id="276" r:id="rId10"/>
    <p:sldId id="277" r:id="rId11"/>
    <p:sldId id="278" r:id="rId12"/>
    <p:sldId id="270" r:id="rId13"/>
    <p:sldId id="271" r:id="rId14"/>
    <p:sldId id="272" r:id="rId15"/>
    <p:sldId id="279" r:id="rId16"/>
    <p:sldId id="281" r:id="rId17"/>
    <p:sldId id="282" r:id="rId18"/>
    <p:sldId id="283" r:id="rId19"/>
    <p:sldId id="287" r:id="rId20"/>
    <p:sldId id="288" r:id="rId21"/>
    <p:sldId id="29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4" autoAdjust="0"/>
    <p:restoredTop sz="94660"/>
  </p:normalViewPr>
  <p:slideViewPr>
    <p:cSldViewPr>
      <p:cViewPr>
        <p:scale>
          <a:sx n="59" d="100"/>
          <a:sy n="59" d="100"/>
        </p:scale>
        <p:origin x="-1464" y="-1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02DC7-F23F-4757-ABE3-F1631684B069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9821B-A11F-4BE7-935D-96FE15C21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81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 автономное дошкольное образовательное учреждение детский сад «Теремок» 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г. Ак-Довурак. Юридический адрес: индекс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668051,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РеспубикиТыва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, г Ак-Довурак 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Центральная 21, рабочий  телефон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 (39433)  2-10-54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у детей с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нарушениями зрения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нейроигр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»</a:t>
            </a:r>
            <a:r>
              <a:rPr lang="ru-RU" sz="5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Составила: воспитатель</a:t>
            </a:r>
            <a:b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Монгуш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Сайзана</a:t>
            </a:r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Сарыг-ооловна</a:t>
            </a:r>
            <a:endParaRPr lang="ru-RU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50030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Игры с мячиками «Су-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мячом круги катаю,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Взад - вперед его гоняю.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 поглажу я ладошку.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Будто я сметаю крошку,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сожму его немножко,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сжимает лапу кошка,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Каждым пальцем мяч прижму,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другой рукой начну.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71802" y="3214686"/>
            <a:ext cx="5214974" cy="30003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dmin\Downloads\IMG_20240226_154259.jpg"/>
          <p:cNvPicPr>
            <a:picLocks noChangeAspect="1" noChangeArrowheads="1"/>
          </p:cNvPicPr>
          <p:nvPr/>
        </p:nvPicPr>
        <p:blipFill>
          <a:blip r:embed="rId3" cstate="print"/>
          <a:srcRect l="-1277" t="27885" b="11537"/>
          <a:stretch>
            <a:fillRect/>
          </a:stretch>
        </p:blipFill>
        <p:spPr bwMode="auto">
          <a:xfrm>
            <a:off x="3214678" y="2643182"/>
            <a:ext cx="4665219" cy="370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71670" y="285729"/>
            <a:ext cx="6386530" cy="85725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Нейродорожки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Лабиринт»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IMG_20240226_113255.jpg"/>
          <p:cNvPicPr>
            <a:picLocks noChangeAspect="1" noChangeArrowheads="1"/>
          </p:cNvPicPr>
          <p:nvPr/>
        </p:nvPicPr>
        <p:blipFill>
          <a:blip r:embed="rId3" cstate="print"/>
          <a:srcRect l="21996" t="-6697" r="19350"/>
          <a:stretch>
            <a:fillRect/>
          </a:stretch>
        </p:blipFill>
        <p:spPr bwMode="auto">
          <a:xfrm>
            <a:off x="2987824" y="1484784"/>
            <a:ext cx="555166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164307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85918" y="428604"/>
            <a:ext cx="6572296" cy="1143008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Тренажер для моторики с гайками.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Развивает  мелких моторики рук </a:t>
            </a:r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Admin\Downloads\IMG_20240226_112728~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b="15151"/>
          <a:stretch>
            <a:fillRect/>
          </a:stretch>
        </p:blipFill>
        <p:spPr bwMode="auto">
          <a:xfrm>
            <a:off x="3000364" y="1714488"/>
            <a:ext cx="465353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164307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57422" y="571480"/>
            <a:ext cx="5414978" cy="15716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 «Узоры» </a:t>
            </a:r>
          </a:p>
        </p:txBody>
      </p:sp>
      <p:pic>
        <p:nvPicPr>
          <p:cNvPr id="4098" name="Picture 2" descr="C:\Users\Admin\Downloads\IMG_20240226_15515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3600400" cy="478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164307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00298" y="500042"/>
            <a:ext cx="5643602" cy="24288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 «Умные дорожки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pic>
        <p:nvPicPr>
          <p:cNvPr id="1028" name="Picture 4" descr="C:\Users\Admin\Downloads\IMG_20240226_11235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628800"/>
            <a:ext cx="525996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164307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714612" y="285728"/>
            <a:ext cx="6072230" cy="2357454"/>
          </a:xfrm>
        </p:spPr>
        <p:txBody>
          <a:bodyPr>
            <a:normAutofit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Упражнение: «Скажи и покажи»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                   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ownloads\IMG_20240226_160130~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b="8774"/>
          <a:stretch>
            <a:fillRect/>
          </a:stretch>
        </p:blipFill>
        <p:spPr bwMode="auto">
          <a:xfrm>
            <a:off x="2699792" y="1700808"/>
            <a:ext cx="527698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164307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43108" y="142852"/>
            <a:ext cx="6429420" cy="2143140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Сортировка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 суть упражнения  том, что нужно рассортировать красную и белую камушку по емкостям одновременно двумя руками . Можно заменить на крышки определённого цвета.. Правая рука собирает один цвет, а левая – другой. Для усложнения задачи можно  предложить ребенку пересыпать предметы в ёмкость с помощью ложек, держа  их одновременно в разных  руках. </a:t>
            </a:r>
          </a:p>
        </p:txBody>
      </p:sp>
      <p:pic>
        <p:nvPicPr>
          <p:cNvPr id="6146" name="Picture 2" descr="C:\Users\Admin\Downloads\IMG_20240226_15472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9" y="1754806"/>
            <a:ext cx="607223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164307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85918" y="571480"/>
            <a:ext cx="6500858" cy="150019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Еще один вариант – использовать воду: ложками переносить воду  емкости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C:\Users\Admin\Downloads\IMG_20240227_115244~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071678"/>
            <a:ext cx="2928958" cy="3890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164307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14546" y="285728"/>
            <a:ext cx="6572296" cy="1857388"/>
          </a:xfrm>
        </p:spPr>
        <p:txBody>
          <a:bodyPr>
            <a:noAutofit/>
          </a:bodyPr>
          <a:lstStyle/>
          <a:p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Нейродорожка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"Веселые следы"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Нейродорожки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лучший способ сенсорного и моторного развития в движении.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 крупную моторику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 зрительное восприятие.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улучшает координацию движений 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цветовосприятие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тренирует вестибулярный аппарат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 ориентироваться в пространстве.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поможет заложить прочный фундамент умственного и психического развития,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 фантазировать и нестандартно мыслить.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ownloads\IMG_20240226_155636~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b="21121"/>
          <a:stretch>
            <a:fillRect/>
          </a:stretch>
        </p:blipFill>
        <p:spPr bwMode="auto">
          <a:xfrm>
            <a:off x="3929058" y="2571744"/>
            <a:ext cx="300039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164307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57356" y="142852"/>
            <a:ext cx="6786610" cy="14287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«Узнай геометрические фигуры на ощупь»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мешочек складываются геометрические фигуры, ребенок в него запускает руку и ищет предложенную фигуру.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ownloads\IMG_20240226_154030~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b="10190"/>
          <a:stretch>
            <a:fillRect/>
          </a:stretch>
        </p:blipFill>
        <p:spPr bwMode="auto">
          <a:xfrm>
            <a:off x="3214678" y="1785926"/>
            <a:ext cx="365340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714612" y="1428736"/>
            <a:ext cx="6215106" cy="3286148"/>
          </a:xfrm>
        </p:spPr>
        <p:txBody>
          <a:bodyPr>
            <a:normAutofit fontScale="92500" lnSpcReduction="10000"/>
          </a:bodyPr>
          <a:lstStyle/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«Обучая левое полушарие, вы обучаете только левое полушарие. Обучая правое полушарие, вы обучаете весь мозг!»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Соньер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62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164307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57356" y="142852"/>
            <a:ext cx="6786610" cy="126992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Веселые пальчики: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 что нарисовано на карточке и подними нужный пальчик.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\Downloads\IMG_20240226_11303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14554"/>
            <a:ext cx="3867719" cy="3643314"/>
          </a:xfrm>
          <a:prstGeom prst="rect">
            <a:avLst/>
          </a:prstGeom>
          <a:noFill/>
        </p:spPr>
      </p:pic>
      <p:pic>
        <p:nvPicPr>
          <p:cNvPr id="6" name="Picture 2" descr="C:\Users\золото\Downloads\detsad-135994-1612720479.jpg"/>
          <p:cNvPicPr>
            <a:picLocks noChangeAspect="1" noChangeArrowheads="1"/>
          </p:cNvPicPr>
          <p:nvPr/>
        </p:nvPicPr>
        <p:blipFill>
          <a:blip r:embed="rId4" cstate="print"/>
          <a:srcRect b="106"/>
          <a:stretch>
            <a:fillRect/>
          </a:stretch>
        </p:blipFill>
        <p:spPr bwMode="auto">
          <a:xfrm>
            <a:off x="2000232" y="2928934"/>
            <a:ext cx="2571768" cy="181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146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  <a:endParaRPr lang="ru-RU" sz="4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Язычок рам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571612"/>
            <a:ext cx="4996100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14546" y="-1"/>
            <a:ext cx="6243654" cy="78579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28860" y="785794"/>
            <a:ext cx="6572296" cy="5715040"/>
          </a:xfrm>
        </p:spPr>
        <p:txBody>
          <a:bodyPr>
            <a:noAutofit/>
          </a:bodyPr>
          <a:lstStyle/>
          <a:p>
            <a:pPr indent="457200"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любого ребёнка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и ребёнка с ограниченными возможностями здоровья, напрямую зависит от 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мелкой моторики и зрительно-моторной координации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Для детей с 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нарушениями зрения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это направление особенно важно, так как в будущем способствует их более успешной социализации и интеграции в общество зрячих сверстников. Из наблюдений видно, </a:t>
            </a:r>
            <a:r>
              <a:rPr lang="ru-RU" sz="1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многие дети со зрительной патологией испытывают следующие трудности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их пальцы малоподвижны, 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мелкие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движения кисти и пальцев отличаются неточностью, дети испытывают трудности в координации рук и глаз, отмечается недостаточность 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тактильных ощущений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Следовательно, в будущем большинство учеников начальных классов сталкиваются с проблемами, в том числе и при овладении навыками письма. Поэтому в период подготовки 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с нарушением зрения к школе развитие мелкой моторики и зрительно-моторной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координации является одним из приоритетных направлений коррекционно-образовательной работы в нашем учреждении.</a:t>
            </a:r>
          </a:p>
          <a:p>
            <a:pPr indent="457200"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43108" y="857232"/>
            <a:ext cx="6786610" cy="4500594"/>
          </a:xfrm>
        </p:spPr>
        <p:txBody>
          <a:bodyPr>
            <a:normAutofit/>
          </a:bodyPr>
          <a:lstStyle/>
          <a:p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и совершенствовать мелкую моторику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 координацию движений руки с помощью игрового массажа, 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упражнений и игр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всех блоков головного мозга с помощью 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нейроигр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000232" y="1"/>
            <a:ext cx="6457968" cy="71435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771800" y="785794"/>
            <a:ext cx="6157918" cy="458742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руки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кинестетические ощущения в процессе предметно-практических действий.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межполушарное взаимодействие, внимание, зрительное восприятие, зрительную память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зрительно-пространственные и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моторные навыки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графические умения, ориентироваться в ограниченной плоскости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макропространстве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928926" y="1357298"/>
            <a:ext cx="5357850" cy="3071834"/>
          </a:xfrm>
        </p:spPr>
        <p:txBody>
          <a:bodyPr>
            <a:normAutofit/>
          </a:bodyPr>
          <a:lstStyle/>
          <a:p>
            <a:pPr indent="457200" algn="just"/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Нейроигры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эффективная методика, позволяющая без использования медикаментов, помочь детям при нескольких видах нарушений.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71462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43174" y="214291"/>
            <a:ext cx="6286544" cy="128588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11760" y="404664"/>
            <a:ext cx="6517958" cy="5832648"/>
          </a:xfrm>
        </p:spPr>
        <p:txBody>
          <a:bodyPr>
            <a:noAutofit/>
          </a:bodyPr>
          <a:lstStyle/>
          <a:p>
            <a:pPr indent="457200"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можно использовать как  индивидуальной, так и в групповой деятельности. Примеры игр.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для развития мелкой моторики рук.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«Пальчиковая гимнастика».</a:t>
            </a:r>
          </a:p>
          <a:p>
            <a:pPr indent="457200"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 с нарушениями зрения пальчиковые игры необходимы. Как правило, у таких ребят мелкая моторика плохо развита, им сложно показать даже самые простые фигуры («коза», «заяц» и т. д.). Благодаря различным техникам пальчиковой гимнастики удаётся сделать кисти рук более гибкой. Сопровождаем такие игры стихами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  «Один кулак, одна ладошка»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Один кулак- одна ладошка,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поменяй их быстро крошка,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Теперь ладошка и кулак.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все быстрее делай так!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Развивать координацию движений пальцев рук.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71802" y="2643182"/>
            <a:ext cx="5214974" cy="335758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Admin\Downloads\IMG_20240227_115026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786058"/>
            <a:ext cx="3786214" cy="3816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фо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2000263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«Ухо – нос хлопок».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dmin\Downloads\IMG_20240227_11512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29392"/>
            <a:ext cx="4320480" cy="4703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</TotalTime>
  <Words>148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 автономное дошкольное образовательное учреждение детский сад «Теремок»  г. Ак-Довурак. Юридический адрес: индекс 668051, РеспубикиТыва , г Ак-Довурак , ул Центральная 21, рабочий  телефон 8 (39433)  2-10-54   «Развитие мелкой моторики у детей с нарушениями зрения  с помощью нейроигр »   Составила: воспитатель  Монгуш Сайзана Сарыг-ооловна</vt:lpstr>
      <vt:lpstr>Презентация PowerPoint</vt:lpstr>
      <vt:lpstr>Актуальность темы:</vt:lpstr>
      <vt:lpstr>Презентация PowerPoint</vt:lpstr>
      <vt:lpstr>Задачи:</vt:lpstr>
      <vt:lpstr>Презентация PowerPoint</vt:lpstr>
      <vt:lpstr>  </vt:lpstr>
      <vt:lpstr>   Пальчиковая гимнастика  «Один кулак, одна ладошка» Один кулак- одна ладошка,   И поменяй их быстро крошка,  Теперь ладошка и кулак.  И все быстрее делай так!  Развивать координацию движений пальцев рук.  </vt:lpstr>
      <vt:lpstr>       «Ухо – нос хлопок».    </vt:lpstr>
      <vt:lpstr>     Игры с мячиками «Су-Джок». Я мячом круги катаю, Взад - вперед его гоняю. Им поглажу я ладошку. Будто я сметаю крошку, И сожму его немножко, Как сжимает лапу кошка, Каждым пальцем мяч прижму, И другой рукой начну.  </vt:lpstr>
      <vt:lpstr>                  Нейродорожки «Лабиринт»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«Светлячок» г.Ак-Довурак  Долгосрочный проект  «Нейроигры в  помощь речи»   Разработала: учитель-логопед  Куулар Аяна Александровна</dc:title>
  <dc:creator>золото</dc:creator>
  <cp:lastModifiedBy>Кежик Хомушку</cp:lastModifiedBy>
  <cp:revision>126</cp:revision>
  <dcterms:created xsi:type="dcterms:W3CDTF">2024-01-19T04:03:12Z</dcterms:created>
  <dcterms:modified xsi:type="dcterms:W3CDTF">2024-02-28T05:40:57Z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1150403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