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7" r:id="rId2"/>
    <p:sldId id="272" r:id="rId3"/>
    <p:sldId id="413" r:id="rId4"/>
    <p:sldId id="414" r:id="rId5"/>
    <p:sldId id="391" r:id="rId6"/>
    <p:sldId id="392" r:id="rId7"/>
    <p:sldId id="408" r:id="rId8"/>
    <p:sldId id="409" r:id="rId9"/>
    <p:sldId id="416" r:id="rId10"/>
    <p:sldId id="417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393" r:id="rId20"/>
    <p:sldId id="418" r:id="rId21"/>
    <p:sldId id="427" r:id="rId22"/>
    <p:sldId id="428" r:id="rId23"/>
    <p:sldId id="429" r:id="rId24"/>
    <p:sldId id="396" r:id="rId25"/>
    <p:sldId id="410" r:id="rId26"/>
    <p:sldId id="411" r:id="rId27"/>
    <p:sldId id="415" r:id="rId28"/>
    <p:sldId id="345" r:id="rId29"/>
    <p:sldId id="301" r:id="rId30"/>
    <p:sldId id="412" r:id="rId31"/>
    <p:sldId id="430" r:id="rId32"/>
    <p:sldId id="43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000"/>
    <a:srgbClr val="F1ADE9"/>
    <a:srgbClr val="C42C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09" autoAdjust="0"/>
    <p:restoredTop sz="94660"/>
  </p:normalViewPr>
  <p:slideViewPr>
    <p:cSldViewPr>
      <p:cViewPr varScale="1">
        <p:scale>
          <a:sx n="62" d="100"/>
          <a:sy n="62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A85AD7-3F10-48E7-83ED-AD4397C148ED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8E135F-A6B5-467C-A9FA-2E5316E4D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22DE-2A98-4FEF-977F-1E1BA9B8F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48E87-DBD0-46F2-8FA8-4B736B850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28178-6E89-418A-95F0-753647D28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D92C-F24E-47C7-B2B9-3E9D15C9B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E59D-27D4-4A54-9622-F7073A730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00391-13BA-442B-829A-01E427599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B79FA-ABBD-4CEF-8756-317B6F795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49137-D075-49D4-AB23-0581234D9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2C992-98A5-417D-A537-95540612F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4C5D7-CA76-46FB-8CA5-3F59AFB7F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CA648-DDFD-497B-9D62-967BC8E1C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8053AC-64F5-424E-9FC8-CDB351450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0;&#1086;&#1085;&#1082;&#1091;&#1088;&#1089;&#1063;&#1091;&#1076;&#1086;-&#1082;&#1085;&#1080;&#1078;&#1082;&#1072;&#1093;\Fonovaya_muzika-Krasivaya_melodiya_fon(muzpoisk.net).mp3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_________Microsoft_Office_Word_97_-_2003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6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7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2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jpeg"/><Relationship Id="rId5" Type="http://schemas.openxmlformats.org/officeDocument/2006/relationships/image" Target="http://im1-tub-ru.yandex.net/i?id=12741834e3c1964e69dd45544f15d437-82-144&amp;n=21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Документ" r:id="rId4" imgW="2329483" imgH="1928864" progId="Word.Document.8">
              <p:embed/>
            </p:oleObj>
          </a:graphicData>
        </a:graphic>
      </p:graphicFrame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14400" y="417513"/>
            <a:ext cx="7620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838200" y="457200"/>
            <a:ext cx="7696200" cy="55626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АНАЛИТИЧЕСКИЙ ОТЧЕТ 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по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реализации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программы развития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МАДОУ детского сада «Теремок» 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г.Ак-довурак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за  2022-2023 учебный год.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Fonovaya_muzika-Krasivaya_melodiya_fon(muzpoisk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48800" y="7620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96258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К году педагога и наставника  есть большой повод поблагодарить наших педагогов, которые каждый день воспитывают, учат нас и наших детей, это и время новых возможностей: профессионального развития, самопознания, расширения круга интересов, знакомства с новыми практиками и коллегами из других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кожуунов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нашей Республики. Вот и в копилку наших воспитателей -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стажистов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МАДОУ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/с "Теремок"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Донгак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Ш.С.,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Падан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С.С.,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Ооржак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Ш.А., 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Кужугет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С.С.,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Саая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Ш.Д., были выпущены материалы республиканской научно-практической конференции среди воспитателей и учителей Республики Тыва</a:t>
            </a:r>
          </a:p>
        </p:txBody>
      </p:sp>
      <p:pic>
        <p:nvPicPr>
          <p:cNvPr id="96260" name="Picture 4" descr="https://sun9-23.userapi.com/impg/A1lGo9xMDSFofXQTDSqBLVOgBulSy2a6jw0NXg/Fv-gTMzTCKE.jpg?size=807x807&amp;quality=95&amp;sign=f7c069a21ffd7297d4dc92a81156350c&amp;c_uniq_tag=MFohNbWQ5rPQLxcy6OgybcOXTtuE_7rnxLDMVcnBNoA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3999" y="2819400"/>
            <a:ext cx="601980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98306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Акция "Осторожно угарный газ"</a:t>
            </a:r>
          </a:p>
        </p:txBody>
      </p:sp>
      <p:pic>
        <p:nvPicPr>
          <p:cNvPr id="98308" name="Picture 4" descr="https://sun9-12.userapi.com/impg/M7DrAxkYfP9rHBhCycJdYif4O0Hh3FaTt5he4g/TszXWaEVLq8.jpg?size=807x607&amp;quality=95&amp;sign=c2afcba0f698738b07397fcf4944e1c9&amp;c_uniq_tag=MlQOHRn6yV7HfX3AWMRnop4wOt6BBe4lmXmRGaLIo14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1" y="1447800"/>
            <a:ext cx="7315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99330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19 октября 2023г. наши воспитанники подготовительной к школе группы "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Смешарики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" -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Алексейкин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Никита и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Монгуш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Угер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активно участвовали в муниципальном этапе конкурса чтецов "Мой город, в котором я живу", которое проводился на базе МАДОУ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/с "Мишутка" и заняли почетные призовые места.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Монгуш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Угер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Омакович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- занял 2 место.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Алексейкин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Никита Андреевич - 3 место. Молодцы, ребята! Так держать! Вы - лучшие!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9334" name="Picture 6" descr="https://sun9-31.userapi.com/impg/66lfixXXo7KAsWpdoQyCSnqa_yOMd-qGgtAqkQ/WFh-ckxtovM.jpg?size=1280x1280&amp;quality=95&amp;sign=03c247c11a82ff9f862227658dbf0f25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057400"/>
            <a:ext cx="7162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100354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Профориентационная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работа экскурсия детей старшей группы на мини пекарню "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Арбай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"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Дружелюбные сотрудники пекарни встретили и с удовольствием провели для детей экскурсию. Познакомили ребят с трудом работающих в пекарне, провели по цехам, показали технологию выпечки хлеба.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Экскурсия для детей стала ярким, запоминающимся событием.</a:t>
            </a:r>
          </a:p>
        </p:txBody>
      </p:sp>
      <p:pic>
        <p:nvPicPr>
          <p:cNvPr id="100356" name="Picture 4" descr="https://sun9-58.userapi.com/impg/tNnbk_Ri9JXD8dwAsAE5Kvd8o4vVi6CuGrT8Aw/dcyRMbV23u8.jpg?size=607x807&amp;quality=95&amp;sign=cd6b021108734c649e1595f67bf2c800&amp;c_uniq_tag=-IgeT1qg-HldEE5E7D0fFabCNIEgdfYloo0exdj4NJw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362200"/>
            <a:ext cx="5019675" cy="4257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101378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 В подготовительной к школе группе "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Смешарики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" проведён математический тренинг, с целью формирования элементарных математических представлений с различными материалами. Дети применяли свои навыки в нахождении и выполнении заданий; научились работать в команде; помочь друг другу.</a:t>
            </a:r>
          </a:p>
        </p:txBody>
      </p:sp>
      <p:sp>
        <p:nvSpPr>
          <p:cNvPr id="101380" name="AutoShape 4" descr="https://sun9-63.userapi.com/impg/R4SJ2uwBcQqH1BUDXsTFvA0BR7ctOy7-4CgwXw/2NVID-sSOlg.jpg?size=807x807&amp;quality=95&amp;sign=cf5d0faffc850165062551d3c27d33a3&amp;c_uniq_tag=nFa0MJLnv_ghoN5ZGYs1UqyqaPdGrZIfdSmvi_Q_lME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1382" name="Picture 6" descr="https://sun9-63.userapi.com/impg/R4SJ2uwBcQqH1BUDXsTFvA0BR7ctOy7-4CgwXw/2NVID-sSOlg.jpg?size=807x807&amp;quality=95&amp;sign=cf5d0faffc850165062551d3c27d33a3&amp;c_uniq_tag=nFa0MJLnv_ghoN5ZGYs1UqyqaPdGrZIfdSmvi_Q_lME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1" y="1752600"/>
            <a:ext cx="7239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102402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26.10.2023 г., по плану Управления образования, с целью знакомства с федеральной образовательной программой, а также привлечения родителей к сотрудничеству было организовано и проведено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общесадиковское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родительское собрание во всех возрастных группах на тему: "Организация образовательного процесса в детских садах, новый ФОП ДО". На собрание была приглашена методист Управления образования,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Салчак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Саяна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Май-ооловна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, для разъяснения родительского чата "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Сферум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".</a:t>
            </a:r>
          </a:p>
        </p:txBody>
      </p:sp>
      <p:pic>
        <p:nvPicPr>
          <p:cNvPr id="102404" name="Picture 4" descr="https://sun9-18.userapi.com/impg/gP6PtoBOkCDb8L--OduVDSnFawx89iN4jMqe5w/o-Y-trPbs4w.jpg?size=1280x1280&amp;quality=95&amp;sign=f4bce211553614e6a3f1b16435d62d9e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1" y="2362201"/>
            <a:ext cx="6324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103426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Согласно по плану работы УО городского округа города Ак-Довурак 30 октября 2023г. на базе МАДОУ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/с "Теремок" был проведен муниципальный конкурс рисунков "Мой родной язык", с целью развития у воспитанников потребности к творческой деятельности; сохранения и развития родного (тувинского) языка; воспитания патриотического воспитания. Участниками были воспитанники старших и подготовительных к школе групп детских садов нашего города. Всего принимали участие 50 детей из детских садов: МАДОУ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/с "Сказка", МАДОУ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/с "Мишутка", МБДОУ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/с "Светлячок" и МАДОУ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/с "Теремок".</a:t>
            </a:r>
          </a:p>
        </p:txBody>
      </p:sp>
      <p:pic>
        <p:nvPicPr>
          <p:cNvPr id="103428" name="Picture 4" descr="https://sun9-49.userapi.com/impg/-W6G7la6mZwShUAZv3RKO6r79yb0EiJBzeVaGA/0rqrMpdAWOA.jpg?size=807x608&amp;quality=95&amp;sign=7a801c151572d147653c3d1e8afe55b9&amp;c_uniq_tag=xKjdlRf5_-b0z0_2mPkirLdG9VzJbXUkfeDHqxC0j0Q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2819400"/>
            <a:ext cx="6781800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104450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Теремок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уруглар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садынга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Республиканың бир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онзагай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хүнү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Тыва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дыл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хүнүн демдеглеп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садывыстың башкылары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уругларга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"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Байлаң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"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деп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өөредиглиг тыва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солун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тоолду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өңгүр-чараш шимчеп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турар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чуруктарның дузазы-биле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көргүзүп бараалгаткан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Тоолду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көргүскен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кол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сорулгазы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уругларга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экииргек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үргүлчү дуза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кадып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буянныг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чорукту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кылып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чорууру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кол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деп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билиндирери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Көргүзүгнү уруглар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улуг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сонуургал-биле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көргеннер.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Тоол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төнгенде утка-шынарын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билиндирген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айтырыгларга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уруглар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долу-четче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харыыны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бергеннер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04452" name="Picture 4" descr="https://sun9-30.userapi.com/impg/HcHim5hFTcg8k3180ykfatknkJ4osJppO2UQgQ/xaGZTDL8Pvg.jpg?size=807x807&amp;quality=95&amp;sign=c087515bc063d2b297da8bdd3e7881d1&amp;c_uniq_tag=rmn5X_uY3tA17FD8dKNt1iT7Q2PRo5aTrQVRQw_pm_8&amp;type=album"/>
          <p:cNvPicPr>
            <a:picLocks noChangeAspect="1" noChangeArrowheads="1"/>
          </p:cNvPicPr>
          <p:nvPr/>
        </p:nvPicPr>
        <p:blipFill>
          <a:blip r:embed="rId6"/>
          <a:srcRect t="29157"/>
          <a:stretch>
            <a:fillRect/>
          </a:stretch>
        </p:blipFill>
        <p:spPr bwMode="auto">
          <a:xfrm>
            <a:off x="1219201" y="2514600"/>
            <a:ext cx="6858000" cy="4105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105474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304801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 средней группе "Карамельки" был проведен "День Народного Единства" с целью знакомства детей с праздником, расширения представления о родном крае, стране в котором мы живем.</a:t>
            </a:r>
          </a:p>
        </p:txBody>
      </p:sp>
      <p:pic>
        <p:nvPicPr>
          <p:cNvPr id="105476" name="Picture 4" descr="https://sun9-42.userapi.com/impg/lK0RSmccejsToV8pCddP7zBQWhifmegbSgaPBA/0uh8xJjAFbs.jpg?size=605x807&amp;quality=95&amp;sign=8dce49659d02356ac908289c44427521&amp;c_uniq_tag=EjjimkEYG1ZAcyWuvAMjPOVidGnkYCns-MQFbXvcW10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2133600"/>
            <a:ext cx="6019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4" name="Документ" r:id="rId3" imgW="2329483" imgH="1928864" progId="Word.Document.8">
              <p:embed/>
            </p:oleObj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762000" y="228600"/>
            <a:ext cx="7620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стихов ко Дню матери «Мамино сердце».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D:\старшая группа Смешарики Каваа\старшая фотки\день матери стих детей\100000099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старшая группа Смешарики Каваа\старшая фотки\день матери стих детей\10000005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4478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Downloads\incollage_save (12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3434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3074" name="Документ" r:id="rId3" imgW="3075202" imgH="2245534" progId="Word.Document.8">
              <p:embed/>
            </p:oleObj>
          </a:graphicData>
        </a:graphic>
      </p:graphicFrame>
      <p:pic>
        <p:nvPicPr>
          <p:cNvPr id="3077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" y="722313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600" y="228601"/>
            <a:ext cx="7924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программа ориентирована на решение наиболее значимых проблем для будущей (перспективной) системы образовательного и коррекционно-образовательного процесса детского сада. 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Прогностичность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данная программа отражает в своих целях и планируемых действиях не только настоящие, но и будущие требования к дошкольному учреждению. Наряду с этим просчитываются и риски, возникновение которых возможно при реализации программы, намечается соответствие программы изменяющимся требованиям и условиям, в которых она будет реализоваться.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Рациональность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программой определены цели и способы получения максимально возможных результатов.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Реалистичность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программа призвана обеспечить соответствие между желаемым и возможным, т.е. между целями программы и средствами их достижений.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Целостность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наличие в программе всех структурных частей, обеспечивающих полноту состава действий, необходимых для достижения цели (проблемный анализ, концептуальные положения и стратегия развития, план действий и предполагаемые результаты).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97282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853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В старшей группе "Пчелки" воспитателем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Монгуш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А-Х. К. была проведена беседа "Осторожно, тонкий лед".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Цель: формирование у детей представления на воде и льду, об опасностях, которые подстерегают человека у водоемов; воспитывать бережное отношение к жизни и здоровью.</a:t>
            </a:r>
          </a:p>
        </p:txBody>
      </p:sp>
      <p:pic>
        <p:nvPicPr>
          <p:cNvPr id="97284" name="Picture 4" descr="https://sun9-55.userapi.com/impg/a8ndDwdEw5wLnXu4o7SQc-1OSovvizpOyXxboA/BrNqdt0srAA.jpg?size=807x807&amp;quality=95&amp;sign=de10ccf6e9b5c0982299e0943365db5d&amp;c_uniq_tag=QJdANqTDqfkNICQyMgsUcVtBS4SKsKALjtp6zsUaGek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1" y="1905000"/>
            <a:ext cx="6629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106498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Он главный на дороге,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Он важный, как директор,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И смотрит взглядом строгим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На всех автоинспектор.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Ко "ДНЮ СОТРУДНИКОВ ВНУТРЕННИХ ДЕЛ РОССИЙСКОЙ ФЕДЕРАЦИИ", воспитателем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Монгуш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А-Х. К. в старшей группе "Пчелки" была встреча с инспектором ГИБДД.</a:t>
            </a:r>
          </a:p>
        </p:txBody>
      </p:sp>
      <p:pic>
        <p:nvPicPr>
          <p:cNvPr id="106500" name="Picture 4" descr="https://sun9-19.userapi.com/impg/tb3naXaRdcbWN7MrNgSG4jgeKdmQRwo-pJxp2w/iZQaJDHyl2U.jpg?size=807x807&amp;quality=95&amp;sign=3b43163c7eddb3fff2699615419cc9bf&amp;c_uniq_tag=2KdeVFdL5aw6ynN_FI1qIc3BfnLvbX-drfsF-R5iApo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1" y="2590800"/>
            <a:ext cx="6172200" cy="4029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107522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Трудовое воспитание- это подготовка ребенка к жизни, к участию в общественно полезном труде. Дошкольный возраст является началом трудового воспитания ребенка. Именно в этом жизненном периоде он впервые начинает испытывать потребность в самостоятельной деятельности.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Дети подготовительной к школе группы "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Смешарики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" активно выполняют поручения, с удовольствием доводят начатое до конца. Регулярно выполняют такие виды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труда,как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труд в уголке природы (ухаживают за растениями, дежурят в уголке природы, поливают цветы, ручной труд (изготавливают поделки из природного материала),хозяйственно-бытовой труд (самостоятельно наводят порядок в группе.</a:t>
            </a:r>
          </a:p>
        </p:txBody>
      </p:sp>
      <p:pic>
        <p:nvPicPr>
          <p:cNvPr id="107524" name="Picture 4" descr="https://sun9-77.userapi.com/impg/p0ymmfc7xOKJA4075UC7WI07LxM9pD3Gl622MA/EUEQwGcMKmI.jpg?size=807x807&amp;quality=95&amp;sign=ad25aba99dcc94abc2c279e6d27194d7&amp;c_uniq_tag=LaYzkB4ZylEQX_Fz38Dr_7XZZuvRMulRnneI-b5DIHY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2895600"/>
            <a:ext cx="647700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108546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23 ноября 2023 года в соответствии с планом управления образования, был проведён муниципальный конкурс "Ярмарка педагогических идей". В ярмарке принимали участие все педагоги ДОО г. Ак-Довурак, конкурс проводился на базе МАДОУ детского сада "Теремок". Всего приняли участие 8 детских садов, 17 педагогов, которые показали и рассказали о своих новинках и практической значимости проектов, мастер-классов, где были показаны использование современных образовательных методов, технологий при реализации проекта и их обоснованность для решения поставленных задач. </a:t>
            </a:r>
          </a:p>
        </p:txBody>
      </p:sp>
      <p:pic>
        <p:nvPicPr>
          <p:cNvPr id="108548" name="Picture 4" descr="https://sun9-36.userapi.com/impg/fRJukhEjWrM5g4RV6_vPsYR0jzp2BMbFOnDOOQ/HYDVmL0quM4.jpg?size=807x807&amp;quality=95&amp;sign=b4dced90165e6039459385f1e86b28d2&amp;c_uniq_tag=OTYJJeetC3RWhnGY2xU-sO8FBzhQYPogU_Bw9T1wnG0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1" y="2819400"/>
            <a:ext cx="6858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372600" cy="6858000"/>
        </p:xfrm>
        <a:graphic>
          <a:graphicData uri="http://schemas.openxmlformats.org/presentationml/2006/ole">
            <p:oleObj spid="_x0000_s11266" name="Документ" r:id="rId3" imgW="2329483" imgH="1928864" progId="Word.Document.8">
              <p:embed/>
            </p:oleObj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609600" y="0"/>
            <a:ext cx="81534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(поделок) детей «Живи елочка».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старшая группа Смешарики Каваа\старшая фотки\конкурс поделок живи елочка\IMG_20221205_1557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954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3970" name="Документ" r:id="rId3" imgW="2329483" imgH="1928864" progId="Word.Document.8">
              <p:embed/>
            </p:oleObj>
          </a:graphicData>
        </a:graphic>
      </p:graphicFrame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533400" y="2286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                       Акция «Птичку жалко»</a:t>
            </a:r>
          </a:p>
        </p:txBody>
      </p:sp>
      <p:pic>
        <p:nvPicPr>
          <p:cNvPr id="11" name="Рисунок 10" descr="C:\Users\Администратор\Downloads\incollage_save (11).JPG"/>
          <p:cNvPicPr/>
          <p:nvPr/>
        </p:nvPicPr>
        <p:blipFill>
          <a:blip r:embed="rId4" cstate="print"/>
          <a:srcRect t="2702"/>
          <a:stretch>
            <a:fillRect/>
          </a:stretch>
        </p:blipFill>
        <p:spPr bwMode="auto">
          <a:xfrm>
            <a:off x="762000" y="8382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1" name="Picture 3" descr="i?id=12741834e3c1964e69dd45544f15d437-82-144&amp;n=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2450"/>
          </a:xfrm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65125" y="341313"/>
            <a:ext cx="85502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взаимодействия с родителями по актуальным темам программы воспитания были проведены беседы, консультации, разработаны памятки, буклеты «Семейные традиции», «Духовно-нравственное воспитание дошкольников».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20305_164329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5300" y="1943100"/>
            <a:ext cx="3962400" cy="4191000"/>
          </a:xfrm>
          <a:prstGeom prst="rect">
            <a:avLst/>
          </a:prstGeom>
        </p:spPr>
      </p:pic>
      <p:pic>
        <p:nvPicPr>
          <p:cNvPr id="8" name="Рисунок 7" descr="IMG_20220222_07591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2057400"/>
            <a:ext cx="4038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94210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День открытых дверей является одной из форм работы с родителями, которая предоставляет им возможность познакомиться с дошкольным образовательным учреждением, его традициями, правилами, задачами воспитательно-образовательного процесса.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Цель проведения данного мероприятия – установление доверительных отношений между родителями и педагогами, определение задач совместного воспитания детей и их реализация.</a:t>
            </a:r>
          </a:p>
        </p:txBody>
      </p:sp>
      <p:pic>
        <p:nvPicPr>
          <p:cNvPr id="92164" name="Picture 4" descr="https://sun9-8.userapi.com/impg/vYIIzpVa4Bl-yoJQkX6XqPybJ0PyAS_BaUGNtQ/Ah3yzg-uiOM.jpg?size=807x605&amp;quality=95&amp;sign=35b089a85d679ea0330551bd68976d34&amp;c_uniq_tag=XG9U8MYvJnk_IxY_8Oim4YA6jpIcigkz1GPTjoz1mkE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438400"/>
            <a:ext cx="768667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5539" name="Picture 3" descr="i?id=12741834e3c1964e69dd45544f15d437-82-144&amp;n=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2450"/>
          </a:xfrm>
        </p:spPr>
      </p:pic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42C37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</p:txBody>
      </p:sp>
      <p:pic>
        <p:nvPicPr>
          <p:cNvPr id="6" name="Рисунок 5" descr="D:\старшая группа Смешарики Каваа\старшая фотки\род.собрание\InShot_20221013_233002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3913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6082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6082" name="Документ" r:id="rId3" imgW="2329483" imgH="1928864" progId="Word.Document.8">
              <p:embed/>
            </p:oleObj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305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</a:rPr>
              <a:t> </a:t>
            </a:r>
          </a:p>
          <a:p>
            <a:endParaRPr lang="ru-RU" sz="3600" b="1">
              <a:solidFill>
                <a:schemeClr val="accent2"/>
              </a:solidFill>
            </a:endParaRPr>
          </a:p>
          <a:p>
            <a:endParaRPr lang="ru-RU" sz="3600" b="1">
              <a:solidFill>
                <a:schemeClr val="accent2"/>
              </a:solidFill>
            </a:endParaRPr>
          </a:p>
          <a:p>
            <a:endParaRPr lang="ru-RU" sz="3600" b="1">
              <a:solidFill>
                <a:schemeClr val="accent2"/>
              </a:solidFill>
            </a:endParaRPr>
          </a:p>
          <a:p>
            <a:endParaRPr lang="ru-RU" sz="3600" b="1">
              <a:solidFill>
                <a:schemeClr val="accent2"/>
              </a:solidFill>
            </a:endParaRPr>
          </a:p>
          <a:p>
            <a:endParaRPr lang="ru-RU" sz="3600" b="1">
              <a:solidFill>
                <a:schemeClr val="accent2"/>
              </a:solidFill>
            </a:endParaRPr>
          </a:p>
          <a:p>
            <a:endParaRPr lang="ru-RU" sz="3600" b="1">
              <a:solidFill>
                <a:schemeClr val="accent2"/>
              </a:solidFill>
            </a:endParaRPr>
          </a:p>
          <a:p>
            <a:endParaRPr lang="ru-RU" sz="3600" b="1">
              <a:solidFill>
                <a:schemeClr val="accent2"/>
              </a:solidFill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438400" y="304800"/>
            <a:ext cx="4114800" cy="11430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4191000" y="1447800"/>
            <a:ext cx="485775" cy="3352800"/>
          </a:xfrm>
          <a:prstGeom prst="downArrow">
            <a:avLst>
              <a:gd name="adj1" fmla="val 50000"/>
              <a:gd name="adj2" fmla="val 172549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2971800" y="14478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5257800" y="14478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52400" y="1905000"/>
            <a:ext cx="2743200" cy="1066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ДК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6019800" y="2057400"/>
            <a:ext cx="27432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 №1,2,3,4.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ДО, ДОУ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2819400" y="3733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5105400" y="3733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152400" y="3505200"/>
            <a:ext cx="2590800" cy="1066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Музыкальная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6172200" y="3657600"/>
            <a:ext cx="25908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ДК,ДТТ,ЦО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3200400" y="5105400"/>
            <a:ext cx="2514600" cy="990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МЧ, ГИБДД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209800" y="646113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hlink"/>
                </a:solidFill>
              </a:rPr>
              <a:t>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Связь с социумом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89090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85344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Контролируемость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программе определены конечные и промежуточные цели и задачи, которые являются измеримыми, сформулированы критерии оценки результатов развития ДОУ.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Нормативно-правовая адекватность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соотнесение целей программы и планируемых способов их достижения с законодательством федерального, регионального и местного уровней.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программа нацелена на решение специфических (не глобальных) проблем ДОУ при максимальном учете и отражении особенностей детского сада, запросов и потенциальных возможностей педагогического коллектива, социума и родителей.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над Программой развития состояла из нескольких этапов: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внешней среды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(тенденций социально-экономического развития общества, образовательной политики федерального и регионального уровня,  социального заказа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микросоциума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формулирование консолидированного социального заказа дошкольному образованию;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внутренней среды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(соответствие деятельности ДОУ социальному заказу, т.е. выявление сильных и слабых сторон);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концепции образовательного учреждения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(миссии и философии ДОУ,  образ педагога,  образ  выпускника ДОУ);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стратегических целей и задач;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социально-педагогических проектов.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/>
            <a:endParaRPr lang="ru-RU" sz="4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1" name="Picture 3" descr="i?id=12741834e3c1964e69dd45544f15d437-82-144&amp;n=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2450"/>
          </a:xfrm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65125" y="228601"/>
            <a:ext cx="77882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    Рабочая программа воспитания позволила нам скоординировать свои усилия, направленные на процесс воспитания детей нашего детского сада. Работу проводили в непосредственно образовательной деятельности, в режимных моментах, в индивидуальной работе с детьми, </a:t>
            </a:r>
            <a:r>
              <a:rPr lang="ru-RU" sz="2000" u="sng" dirty="0" smtClean="0">
                <a:solidFill>
                  <a:srgbClr val="002060"/>
                </a:solidFill>
                <a:latin typeface="Monotype Corsiva" pitchFamily="66" charset="0"/>
              </a:rPr>
              <a:t>для этого использовались разнообразные методы и приемы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: игра, показ действия наглядно-образный, словесный, использование технических средств. Полученные знания дети закрепляли в повседневной жизни.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    В результате работы по данной программе у детей наблюдается положительная динамика в освоении основных направлений воспитания детей. Наблюдается достижение детьми личностных результатов: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 взрослыми и сверстниками, участвует в совместных играх. Ребенок способен договариваться, учитывать интересы и чувства других. Может следовать социальным нормам поведения и правилам в разных видах деятельности, обладают начальными знаниями о себе, о природном и социальном мире, в котором он живет; обладает элементарными представлениями из области живой природы, и т. п.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1" name="Picture 3" descr="i?id=12741834e3c1964e69dd45544f15d437-82-144&amp;n=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2450"/>
          </a:xfrm>
        </p:spPr>
      </p:pic>
      <p:pic>
        <p:nvPicPr>
          <p:cNvPr id="5" name="Рисунок 4" descr="C:\Users\Шенне\Downloads\IMG-5cf5bd892fa1fadfa5848d513321f222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29692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таршая группа Смешарики Каваа\грамоты детей и педагогов\грамоты одаренных детей\грамоты никиты\20221221_152413.jpg"/>
          <p:cNvPicPr/>
          <p:nvPr/>
        </p:nvPicPr>
        <p:blipFill>
          <a:blip r:embed="rId4" cstate="print"/>
          <a:srcRect r="2929"/>
          <a:stretch>
            <a:fillRect/>
          </a:stretch>
        </p:blipFill>
        <p:spPr bwMode="auto">
          <a:xfrm>
            <a:off x="4953000" y="228601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старшая группа Смешарики Каваа\грамоты детей и педагогов\грамоты одаренных детей\грамоты никиты\Screenshot_2022-12-06-04-35-57-506_pdf.scanner.scannerapp.free.pdfscann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0"/>
            <a:ext cx="2667000" cy="339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старшая группа Смешарики Каваа\грамоты детей и педагогов\грамоты одаренных детей\чимит\IMG-13695cac1a18fd2dcab9b70cf3542799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048000"/>
            <a:ext cx="257659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старшая группа Смешарики Каваа\грамоты детей и педагогов\грамоты одаренных детей\грамоты никиты\Screenshot_20230211-231955_PDF Reade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048000"/>
            <a:ext cx="268697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1" name="Picture 3" descr="i?id=12741834e3c1964e69dd45544f15d437-82-144&amp;n=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2450"/>
          </a:xfrm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65125" y="2514600"/>
            <a:ext cx="8550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90114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853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за 2022-2023 учебный год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Было проведено 180 мероприятий,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Охват  детей 145.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Охват педагогов 14.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Охват родителей 103.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Документ" r:id="rId3" imgW="2329483" imgH="1928864" progId="Word.Document.8">
              <p:embed/>
            </p:oleObj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81000" y="228600"/>
            <a:ext cx="8534400" cy="212365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В течение отчетного периода наши педагоги уделяли большое внимание реализации поставленных целей и задач через проведение воспитательной работы, выполнение календарного плана мероприятий программы воспитания, а так же участие в конкурсах, акциях, олимпиадах на различных уровнях:</a:t>
            </a:r>
            <a:endParaRPr lang="ru-RU" sz="2200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Проект </a:t>
            </a: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Поднятие флага в детском саду</a:t>
            </a:r>
            <a:endParaRPr lang="ru-RU" sz="22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1" name="Рисунок 10" descr="D:\старшая группа Смешарики Каваа\старшая фотки\поднимание флага каждый понедельник\IMG_20221107_0817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514600"/>
            <a:ext cx="6934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Документ" r:id="rId3" imgW="2329483" imgH="1928864" progId="Word.Document.8">
              <p:embed/>
            </p:oleObj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28600" y="0"/>
            <a:ext cx="8610600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         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«Золотая осень»</a:t>
            </a:r>
          </a:p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Рассматривание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картин.</a:t>
            </a:r>
          </a:p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 об осени.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764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6764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3434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372600" cy="6858000"/>
        </p:xfrm>
        <a:graphic>
          <a:graphicData uri="http://schemas.openxmlformats.org/presentationml/2006/ole">
            <p:oleObj spid="_x0000_s81922" name="Документ" r:id="rId3" imgW="2329483" imgH="1928864" progId="Word.Document.8">
              <p:embed/>
            </p:oleObj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371600" y="2286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 «Осенние сестрички»</a:t>
            </a:r>
          </a:p>
        </p:txBody>
      </p:sp>
      <p:pic>
        <p:nvPicPr>
          <p:cNvPr id="10" name="Рисунок 9" descr="D:\старшая группа Смешарики Каваа\старшая фотки\осень праздник\InShot_20221021_0101419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1430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2946" name="Документ" r:id="rId3" imgW="2329483" imgH="1928864" progId="Word.Document.8">
              <p:embed/>
            </p:oleObj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0" y="152400"/>
            <a:ext cx="7620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художественного творчества «Дары осени»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(рисунки, макеты, поделки из природного и бросового материала).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Шенне\AppData\Local\Microsoft\Windows\Temporary Internet Files\Content.Word\InShot_20221207_101401738.jpg"/>
          <p:cNvPicPr/>
          <p:nvPr/>
        </p:nvPicPr>
        <p:blipFill>
          <a:blip r:embed="rId4" cstate="print"/>
          <a:srcRect l="5634" t="6122" r="5634" b="6122"/>
          <a:stretch>
            <a:fillRect/>
          </a:stretch>
        </p:blipFill>
        <p:spPr bwMode="auto">
          <a:xfrm>
            <a:off x="1066800" y="1219200"/>
            <a:ext cx="746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-152400"/>
          <a:ext cx="9144000" cy="8137525"/>
        </p:xfrm>
        <a:graphic>
          <a:graphicData uri="http://schemas.openxmlformats.org/presentationml/2006/ole">
            <p:oleObj spid="_x0000_s95234" name="Документ" r:id="rId3" imgW="3075202" imgH="2245534" progId="Word.Document.8">
              <p:embed/>
            </p:oleObj>
          </a:graphicData>
        </a:graphic>
      </p:graphicFrame>
      <p:pic>
        <p:nvPicPr>
          <p:cNvPr id="4101" name="Picture 5" descr="http://im1-tub-ru.yandex.net/i?id=12741834e3c1964e69dd45544f15d437-82-144&amp;n=21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Одной из приоритетных задач ФГОС дошкольного образования является освоение детьми универсальных учебных действий (личностных, познавательных, регулятивных и коммуникативных).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Решение данной задачи возможно при условии обеспечения преемственности дошкольного и начального образования, где дошкольное отделение на этапе дошкольного возраста осуществляет личностное, физическое, интеллектуальное развитие ребенка. Также формирует предпосылки учебной деятельности, которые станут фундаментом для формирования у младших школьников универсальных учебных действий, необходимых для овладения ключевыми компетенциями, составляющими основу умения учиться.</a:t>
            </a:r>
          </a:p>
        </p:txBody>
      </p:sp>
      <p:pic>
        <p:nvPicPr>
          <p:cNvPr id="95236" name="Picture 4" descr="https://sun9-28.userapi.com/impg/Cde3HGrcT1sUBuq9ixc1dwDTXAM3AJnfh_28wA/Ft8W9omfrFk.jpg?size=807x605&amp;quality=95&amp;sign=7af01f4468422532c4e99601bafbf535&amp;c_uniq_tag=e1Bp9ICPA6nityVzzy5HOwbJlo7WRVgqqM2c9atOsKA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1" y="2819400"/>
            <a:ext cx="65532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2396</TotalTime>
  <Words>989</Words>
  <Application>Microsoft Office PowerPoint</Application>
  <PresentationFormat>Экран (4:3)</PresentationFormat>
  <Paragraphs>163</Paragraphs>
  <Slides>32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Оформление по умолчанию</vt:lpstr>
      <vt:lpstr>Документ</vt:lpstr>
      <vt:lpstr>Слайд 1</vt:lpstr>
      <vt:lpstr>Слайд 2</vt:lpstr>
      <vt:lpstr>Слайд 3</vt:lpstr>
      <vt:lpstr>Слайд 4</vt:lpstr>
      <vt:lpstr>   </vt:lpstr>
      <vt:lpstr>   </vt:lpstr>
      <vt:lpstr>   </vt:lpstr>
      <vt:lpstr>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</vt:lpstr>
      <vt:lpstr>Слайд 20</vt:lpstr>
      <vt:lpstr>Слайд 21</vt:lpstr>
      <vt:lpstr>Слайд 22</vt:lpstr>
      <vt:lpstr>Слайд 23</vt:lpstr>
      <vt:lpstr>   </vt:lpstr>
      <vt:lpstr>  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ПК</dc:creator>
  <cp:lastModifiedBy>Теремок-04</cp:lastModifiedBy>
  <cp:revision>125</cp:revision>
  <cp:lastPrinted>1601-01-01T00:00:00Z</cp:lastPrinted>
  <dcterms:created xsi:type="dcterms:W3CDTF">1601-01-01T00:00:00Z</dcterms:created>
  <dcterms:modified xsi:type="dcterms:W3CDTF">2024-02-27T08:16:42Z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