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3" r:id="rId6"/>
    <p:sldId id="266" r:id="rId7"/>
    <p:sldId id="260" r:id="rId8"/>
    <p:sldId id="268" r:id="rId9"/>
    <p:sldId id="261" r:id="rId10"/>
    <p:sldId id="262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614798109_45-p-fon-dlya-pdd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7153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«Теремок»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плана ЮИД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старшей группы «Пчелки»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детского сада «Теремок»</a:t>
            </a:r>
          </a:p>
          <a:p>
            <a:pPr algn="ctr"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Хертек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А.М.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ю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0"/>
            <a:ext cx="9144000" cy="6859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ЮИД вместе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воспитателями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выходили на улицу и раздавали буклеты  «Соблюдайте ПДД»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СТАРШАЯ гр ПЧЕЛКИ\пдд буклет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285720" y="1857364"/>
            <a:ext cx="2428892" cy="2357454"/>
          </a:xfrm>
          <a:prstGeom prst="rect">
            <a:avLst/>
          </a:prstGeom>
          <a:noFill/>
        </p:spPr>
      </p:pic>
      <p:pic>
        <p:nvPicPr>
          <p:cNvPr id="2051" name="Picture 3" descr="C:\Users\Admin\Downloads\IMG_20240403_101715.jpg"/>
          <p:cNvPicPr>
            <a:picLocks noChangeAspect="1" noChangeArrowheads="1"/>
          </p:cNvPicPr>
          <p:nvPr/>
        </p:nvPicPr>
        <p:blipFill>
          <a:blip r:embed="rId4" cstate="print"/>
          <a:srcRect t="20670"/>
          <a:stretch>
            <a:fillRect/>
          </a:stretch>
        </p:blipFill>
        <p:spPr bwMode="auto">
          <a:xfrm>
            <a:off x="3786182" y="4071942"/>
            <a:ext cx="2440942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Admin\Downloads\IMG_20240403_102830~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357430"/>
            <a:ext cx="2332761" cy="1756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Admin\Downloads\IMG_20240403_102955.jpg"/>
          <p:cNvPicPr>
            <a:picLocks noChangeAspect="1" noChangeArrowheads="1"/>
          </p:cNvPicPr>
          <p:nvPr/>
        </p:nvPicPr>
        <p:blipFill>
          <a:blip r:embed="rId6" cstate="print"/>
          <a:srcRect t="21687" r="16791"/>
          <a:stretch>
            <a:fillRect/>
          </a:stretch>
        </p:blipFill>
        <p:spPr bwMode="auto">
          <a:xfrm>
            <a:off x="3714744" y="1857364"/>
            <a:ext cx="1671651" cy="2089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IMG-a108f8190d99bf8bd77d528e9568ba0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3" descr="C:\Users\Admin\Desktop\1614798109_45-p-fon-dlya-pdd-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20" y="0"/>
            <a:ext cx="9153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Настольная игра по ПДД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1614798109_45-p-fon-dlya-pdd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20" y="0"/>
            <a:ext cx="9153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858280" cy="11430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Продолжая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нашу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следующем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году, мы направили работу  отряда  ЮИД на осуществление деятельности  двух видов: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4290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пропагандистскую: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члены отряда  ЮИД выступают перед сверстниками, детьми младшего дошкольного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возраста;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участвуют в викторинах, соревнованиях, конкурсах, тематических утренниках, праздниках;</a:t>
            </a:r>
            <a:endParaRPr lang="ru-RU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и профилактическую: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акциях.</a:t>
            </a:r>
            <a:endParaRPr lang="ru-RU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614798109_45-p-fon-dlya-pdd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7153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отряд: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ЮИДовцы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девиз: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 – это я,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 – это ты,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 – это мы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все наши мечты.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Свою работу мы начали с посвящение детей в отряд ЮИД.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детей: 27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ю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0"/>
            <a:ext cx="9144437" cy="6859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ЮИДовцы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Screenshot_20240417-22272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9167" b="43750"/>
          <a:stretch>
            <a:fillRect/>
          </a:stretch>
        </p:blipFill>
        <p:spPr bwMode="auto">
          <a:xfrm>
            <a:off x="1357290" y="1285860"/>
            <a:ext cx="6665467" cy="4025024"/>
          </a:xfrm>
          <a:prstGeom prst="rect">
            <a:avLst/>
          </a:prstGeom>
          <a:noFill/>
        </p:spPr>
      </p:pic>
      <p:pic>
        <p:nvPicPr>
          <p:cNvPr id="1028" name="Picture 4" descr="C:\Users\Admin\Desktop\1614798109_45-p-fon-dlya-pdd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53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1614798109_45-p-fon-dlya-pdd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722" cy="71627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Торжественное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отряда «Юные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инспектора дорожного движения»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ownloads\Screenshot_20240417-22281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6041" b="41667"/>
          <a:stretch>
            <a:fillRect/>
          </a:stretch>
        </p:blipFill>
        <p:spPr bwMode="auto">
          <a:xfrm>
            <a:off x="3500430" y="3286124"/>
            <a:ext cx="2587692" cy="1863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Admin\Downloads\Screenshot_20240418-123238.png"/>
          <p:cNvPicPr>
            <a:picLocks noChangeAspect="1" noChangeArrowheads="1"/>
          </p:cNvPicPr>
          <p:nvPr/>
        </p:nvPicPr>
        <p:blipFill>
          <a:blip r:embed="rId4" cstate="print"/>
          <a:srcRect t="31457" r="3843" b="40533"/>
          <a:stretch>
            <a:fillRect/>
          </a:stretch>
        </p:blipFill>
        <p:spPr bwMode="auto">
          <a:xfrm>
            <a:off x="857224" y="1785926"/>
            <a:ext cx="2639888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Admin\Downloads\Screenshot_20240418-123402.png"/>
          <p:cNvPicPr>
            <a:picLocks noChangeAspect="1" noChangeArrowheads="1"/>
          </p:cNvPicPr>
          <p:nvPr/>
        </p:nvPicPr>
        <p:blipFill>
          <a:blip r:embed="rId5" cstate="print"/>
          <a:srcRect t="32246" r="8333" b="48443"/>
          <a:stretch>
            <a:fillRect/>
          </a:stretch>
        </p:blipFill>
        <p:spPr bwMode="auto">
          <a:xfrm>
            <a:off x="5357818" y="1928802"/>
            <a:ext cx="3000396" cy="140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ю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0"/>
            <a:ext cx="9144000" cy="6859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инспектора дорожных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движений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ownloads\Screenshot_20240418-13234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3804" b="35050"/>
          <a:stretch>
            <a:fillRect/>
          </a:stretch>
        </p:blipFill>
        <p:spPr bwMode="auto">
          <a:xfrm>
            <a:off x="2303131" y="3714752"/>
            <a:ext cx="4114801" cy="2857520"/>
          </a:xfrm>
          <a:prstGeom prst="rect">
            <a:avLst/>
          </a:prstGeom>
          <a:noFill/>
        </p:spPr>
      </p:pic>
      <p:pic>
        <p:nvPicPr>
          <p:cNvPr id="4099" name="Picture 3" descr="C:\Users\Admin\Downloads\Screenshot_20240418-132657.png"/>
          <p:cNvPicPr>
            <a:picLocks noChangeAspect="1" noChangeArrowheads="1"/>
          </p:cNvPicPr>
          <p:nvPr/>
        </p:nvPicPr>
        <p:blipFill>
          <a:blip r:embed="rId4" cstate="print"/>
          <a:srcRect t="37541" b="38788"/>
          <a:stretch>
            <a:fillRect/>
          </a:stretch>
        </p:blipFill>
        <p:spPr bwMode="auto">
          <a:xfrm>
            <a:off x="251886" y="1357298"/>
            <a:ext cx="3925302" cy="2071702"/>
          </a:xfrm>
          <a:prstGeom prst="rect">
            <a:avLst/>
          </a:prstGeom>
          <a:noFill/>
        </p:spPr>
      </p:pic>
      <p:pic>
        <p:nvPicPr>
          <p:cNvPr id="4100" name="Picture 4" descr="C:\Users\Admin\Downloads\Screenshot_20240418-132509.png"/>
          <p:cNvPicPr>
            <a:picLocks noChangeAspect="1" noChangeArrowheads="1"/>
          </p:cNvPicPr>
          <p:nvPr/>
        </p:nvPicPr>
        <p:blipFill>
          <a:blip r:embed="rId5" cstate="print"/>
          <a:srcRect t="37541" b="41279"/>
          <a:stretch>
            <a:fillRect/>
          </a:stretch>
        </p:blipFill>
        <p:spPr bwMode="auto">
          <a:xfrm>
            <a:off x="4656372" y="1285860"/>
            <a:ext cx="418927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Desktop\1610813911_17-p-fon-dlya-prezentatsii-pdd-detyam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 дорожные знаки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ownloads\Screenshot_20240418-12445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3333" b="33333"/>
          <a:stretch>
            <a:fillRect/>
          </a:stretch>
        </p:blipFill>
        <p:spPr bwMode="auto">
          <a:xfrm>
            <a:off x="5000628" y="1500174"/>
            <a:ext cx="2787486" cy="2071702"/>
          </a:xfrm>
          <a:prstGeom prst="rect">
            <a:avLst/>
          </a:prstGeom>
          <a:noFill/>
        </p:spPr>
      </p:pic>
      <p:pic>
        <p:nvPicPr>
          <p:cNvPr id="5123" name="Picture 3" descr="C:\Users\Admin\Downloads\Screenshot_20240418-124503.png"/>
          <p:cNvPicPr>
            <a:picLocks noChangeAspect="1" noChangeArrowheads="1"/>
          </p:cNvPicPr>
          <p:nvPr/>
        </p:nvPicPr>
        <p:blipFill>
          <a:blip r:embed="rId4" cstate="print"/>
          <a:srcRect t="35882" r="13186" b="33826"/>
          <a:stretch>
            <a:fillRect/>
          </a:stretch>
        </p:blipFill>
        <p:spPr bwMode="auto">
          <a:xfrm>
            <a:off x="3857620" y="3929066"/>
            <a:ext cx="2500298" cy="1772352"/>
          </a:xfrm>
          <a:prstGeom prst="rect">
            <a:avLst/>
          </a:prstGeom>
          <a:noFill/>
        </p:spPr>
      </p:pic>
      <p:pic>
        <p:nvPicPr>
          <p:cNvPr id="5125" name="Picture 5" descr="C:\Users\Admin\Downloads\Screenshot_20240418-124523.png"/>
          <p:cNvPicPr>
            <a:picLocks noChangeAspect="1" noChangeArrowheads="1"/>
          </p:cNvPicPr>
          <p:nvPr/>
        </p:nvPicPr>
        <p:blipFill>
          <a:blip r:embed="rId5" cstate="print"/>
          <a:srcRect l="4596" t="35050" r="6554" b="34719"/>
          <a:stretch>
            <a:fillRect/>
          </a:stretch>
        </p:blipFill>
        <p:spPr bwMode="auto">
          <a:xfrm>
            <a:off x="2143108" y="1571612"/>
            <a:ext cx="2571768" cy="195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ю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0"/>
            <a:ext cx="9144000" cy="6859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инспектором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ГИБДД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Screenshot_20240417-22365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6201" b="29603"/>
          <a:stretch>
            <a:fillRect/>
          </a:stretch>
        </p:blipFill>
        <p:spPr bwMode="auto">
          <a:xfrm>
            <a:off x="3643306" y="1571612"/>
            <a:ext cx="4786346" cy="4716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00240"/>
            <a:ext cx="3714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главный на дороге,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важный, как директор,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смотрит взглядом строгим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всех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автоинспектор ГИБДД.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1610813911_17-p-fon-dlya-prezentatsii-pdd-detyam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7472386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Нами была запланирована и проведена экскурсия к перекрестку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ownloads\IMG_20240403_1013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357430"/>
            <a:ext cx="2786082" cy="2097755"/>
          </a:xfrm>
          <a:prstGeom prst="rect">
            <a:avLst/>
          </a:prstGeom>
          <a:noFill/>
        </p:spPr>
      </p:pic>
      <p:pic>
        <p:nvPicPr>
          <p:cNvPr id="6147" name="Picture 3" descr="C:\Users\Admin\Downloads\IMG_20240403_101229~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214554"/>
            <a:ext cx="2893240" cy="2178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1610813943_27-p-fon-dlya-prezentatsii-pdd-detyam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 ролевая игра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«Грузовик и пешеход»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IMG_20240418_155634~2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2648332" cy="1994038"/>
          </a:xfrm>
          <a:prstGeom prst="rect">
            <a:avLst/>
          </a:prstGeom>
          <a:noFill/>
        </p:spPr>
      </p:pic>
      <p:pic>
        <p:nvPicPr>
          <p:cNvPr id="1027" name="Picture 3" descr="C:\Users\Admin\Downloads\IMG_20240418_155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00174"/>
            <a:ext cx="3000362" cy="2259096"/>
          </a:xfrm>
          <a:prstGeom prst="rect">
            <a:avLst/>
          </a:prstGeom>
          <a:noFill/>
        </p:spPr>
      </p:pic>
      <p:pic>
        <p:nvPicPr>
          <p:cNvPr id="1028" name="Picture 4" descr="C:\Users\Admin\Downloads\IMG_20240418_155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857628"/>
            <a:ext cx="2214578" cy="1667447"/>
          </a:xfrm>
          <a:prstGeom prst="rect">
            <a:avLst/>
          </a:prstGeom>
          <a:noFill/>
        </p:spPr>
      </p:pic>
      <p:pic>
        <p:nvPicPr>
          <p:cNvPr id="1029" name="Picture 5" descr="C:\Users\Admin\Downloads\IMG_20240418_155634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928802"/>
            <a:ext cx="2214578" cy="166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155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автономное дошкольное образовательное учреждение детский сад «Теремок»</vt:lpstr>
      <vt:lpstr>Наш отряд: «ЮИДовцы» </vt:lpstr>
      <vt:lpstr>Отряд «ЮИДовцы»</vt:lpstr>
      <vt:lpstr>Торжественное открытие отряда «Юные инспектора дорожного движения»  </vt:lpstr>
      <vt:lpstr>Юные инспектора дорожных движений </vt:lpstr>
      <vt:lpstr>   Учим дорожные знаки </vt:lpstr>
      <vt:lpstr>Встреча с инспектором ГИБДД</vt:lpstr>
      <vt:lpstr>Нами была запланирована и проведена экскурсия к перекрестку</vt:lpstr>
      <vt:lpstr>Сюжетно- ролевая игра  «Грузовик и пешеход»</vt:lpstr>
      <vt:lpstr>Отряд ЮИД вместе с воспитателями выходили на улицу и раздавали буклеты  «Соблюдайте ПДД» </vt:lpstr>
      <vt:lpstr>Настольная игра по ПДД </vt:lpstr>
      <vt:lpstr>Продолжая нашу деятельность  в следующем  году, мы направили работу  отряда  ЮИД на осуществление деятельности  двух видов: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Теремок-04</cp:lastModifiedBy>
  <cp:revision>65</cp:revision>
  <dcterms:created xsi:type="dcterms:W3CDTF">2024-04-03T06:04:42Z</dcterms:created>
  <dcterms:modified xsi:type="dcterms:W3CDTF">2024-04-22T07:11:44Z</dcterms:modified>
</cp:coreProperties>
</file>